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5" r:id="rId4"/>
    <p:sldMasterId id="2147483702" r:id="rId5"/>
  </p:sldMasterIdLst>
  <p:notesMasterIdLst>
    <p:notesMasterId r:id="rId9"/>
  </p:notesMasterIdLst>
  <p:handoutMasterIdLst>
    <p:handoutMasterId r:id="rId10"/>
  </p:handoutMasterIdLst>
  <p:sldIdLst>
    <p:sldId id="314" r:id="rId6"/>
    <p:sldId id="328" r:id="rId7"/>
    <p:sldId id="329" r:id="rId8"/>
  </p:sldIdLst>
  <p:sldSz cx="9144000" cy="5143500" type="screen16x9"/>
  <p:notesSz cx="6797675" cy="9926638"/>
  <p:defaultTextStyle>
    <a:defPPr>
      <a:defRPr lang="it-IT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1348" userDrawn="1">
          <p15:clr>
            <a:srgbClr val="A4A3A4"/>
          </p15:clr>
        </p15:guide>
        <p15:guide id="14" orient="horz" pos="2845" userDrawn="1">
          <p15:clr>
            <a:srgbClr val="A4A3A4"/>
          </p15:clr>
        </p15:guide>
        <p15:guide id="15" orient="horz" pos="894" userDrawn="1">
          <p15:clr>
            <a:srgbClr val="A4A3A4"/>
          </p15:clr>
        </p15:guide>
        <p15:guide id="1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Vicinanza" initials="MV" lastIdx="3" clrIdx="0">
    <p:extLst>
      <p:ext uri="{19B8F6BF-5375-455C-9EA6-DF929625EA0E}">
        <p15:presenceInfo xmlns:p15="http://schemas.microsoft.com/office/powerpoint/2012/main" userId="S::vicinanza@rationis.it::c9dbdddc-4498-41e4-9ac6-699709bf5e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2F2F2"/>
    <a:srgbClr val="6898C6"/>
    <a:srgbClr val="7B5B7D"/>
    <a:srgbClr val="60BB92"/>
    <a:srgbClr val="E5745F"/>
    <a:srgbClr val="F5D9B1"/>
    <a:srgbClr val="E5A13C"/>
    <a:srgbClr val="3574B1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 autoAdjust="0"/>
    <p:restoredTop sz="93469" autoAdjust="0"/>
  </p:normalViewPr>
  <p:slideViewPr>
    <p:cSldViewPr snapToGrid="0" snapToObjects="1" showGuides="1">
      <p:cViewPr varScale="1">
        <p:scale>
          <a:sx n="153" d="100"/>
          <a:sy n="153" d="100"/>
        </p:scale>
        <p:origin x="1040" y="176"/>
      </p:cViewPr>
      <p:guideLst>
        <p:guide orient="horz" pos="1348"/>
        <p:guide orient="horz" pos="2845"/>
        <p:guide orient="horz" pos="89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45" d="100"/>
          <a:sy n="145" d="100"/>
        </p:scale>
        <p:origin x="29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E543596F-13B3-DD40-A513-BFE71B4A08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E3E613D-BC43-E14A-81DC-EB024DCFAA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7DEBE-F5B9-6F4B-B9E7-EAABD0383CE8}" type="datetimeFigureOut">
              <a:rPr lang="it-IT" smtClean="0"/>
              <a:t>09/11/22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A4DCA2-E8C0-7045-910C-012826AC34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98491C-4EF4-694B-9A71-25A4ED76E9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57A24-D9A9-D947-BA54-5D304A840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450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493BF-8B9D-D444-B8E1-F3B8CF9AE3F1}" type="datetimeFigureOut">
              <a:rPr lang="it-IT" smtClean="0"/>
              <a:t>09/11/22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BBA6A-2424-814B-A196-1DBC8A3AE5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032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dazionedimodena.it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-Cover senza immag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93B470CC-228D-1C45-A4FF-5627FB6B5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7" y="0"/>
            <a:ext cx="9141291" cy="5143500"/>
          </a:xfrm>
          <a:prstGeom prst="rect">
            <a:avLst/>
          </a:prstGeom>
        </p:spPr>
      </p:pic>
      <p:sp>
        <p:nvSpPr>
          <p:cNvPr id="41" name="Titolo 1">
            <a:extLst>
              <a:ext uri="{FF2B5EF4-FFF2-40B4-BE49-F238E27FC236}">
                <a16:creationId xmlns:a16="http://schemas.microsoft.com/office/drawing/2014/main" id="{0AAC4B9C-9D02-6243-9FE1-4774513D6D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25" y="2270562"/>
            <a:ext cx="5346679" cy="454762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42" name="Segnaposto testo 6">
            <a:extLst>
              <a:ext uri="{FF2B5EF4-FFF2-40B4-BE49-F238E27FC236}">
                <a16:creationId xmlns:a16="http://schemas.microsoft.com/office/drawing/2014/main" id="{ABCB0F8B-D00F-9844-899C-089F4B30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9" y="2827145"/>
            <a:ext cx="5349855" cy="73600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44" name="Segnaposto data 2">
            <a:extLst>
              <a:ext uri="{FF2B5EF4-FFF2-40B4-BE49-F238E27FC236}">
                <a16:creationId xmlns:a16="http://schemas.microsoft.com/office/drawing/2014/main" id="{7591CE71-6B63-754F-80BB-F2C97206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3440" y="4444805"/>
            <a:ext cx="2133600" cy="27384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b="1" dirty="0"/>
              <a:t>Luogo </a:t>
            </a:r>
            <a:r>
              <a:rPr lang="it-IT" dirty="0"/>
              <a:t>| </a:t>
            </a:r>
            <a:fld id="{2C41091E-FAD8-2B49-8CB2-D2C37A642609}" type="datetime4">
              <a:rPr lang="it-IT" smtClean="0"/>
              <a:pPr/>
              <a:t>9 novembre 2022</a:t>
            </a:fld>
            <a:endParaRPr lang="it-IT" dirty="0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E8C7FF3A-98D1-7342-ACDB-2A38BF43F1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5625" y="306721"/>
            <a:ext cx="1835455" cy="12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08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-Cover con immag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8A43F8ED-CDAC-2B44-88DD-A600B208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255" t="21829" r="11904" b="37506"/>
          <a:stretch/>
        </p:blipFill>
        <p:spPr>
          <a:xfrm>
            <a:off x="1427169" y="7"/>
            <a:ext cx="7726623" cy="5143501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1F16A4B-7188-5F45-8DCB-524B02C67B39}"/>
              </a:ext>
            </a:extLst>
          </p:cNvPr>
          <p:cNvSpPr/>
          <p:nvPr userDrawn="1"/>
        </p:nvSpPr>
        <p:spPr>
          <a:xfrm>
            <a:off x="-1" y="-16231"/>
            <a:ext cx="5711372" cy="5159732"/>
          </a:xfrm>
          <a:custGeom>
            <a:avLst/>
            <a:gdLst>
              <a:gd name="connsiteX0" fmla="*/ 0 w 5686328"/>
              <a:gd name="connsiteY0" fmla="*/ 0 h 5174343"/>
              <a:gd name="connsiteX1" fmla="*/ 5686328 w 5686328"/>
              <a:gd name="connsiteY1" fmla="*/ 0 h 5174343"/>
              <a:gd name="connsiteX2" fmla="*/ 5686328 w 5686328"/>
              <a:gd name="connsiteY2" fmla="*/ 5174343 h 5174343"/>
              <a:gd name="connsiteX3" fmla="*/ 0 w 5686328"/>
              <a:gd name="connsiteY3" fmla="*/ 5174343 h 5174343"/>
              <a:gd name="connsiteX4" fmla="*/ 0 w 5686328"/>
              <a:gd name="connsiteY4" fmla="*/ 0 h 5174343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74343"/>
              <a:gd name="connsiteX1" fmla="*/ 5686328 w 5686328"/>
              <a:gd name="connsiteY1" fmla="*/ 0 h 5174343"/>
              <a:gd name="connsiteX2" fmla="*/ 2304500 w 5686328"/>
              <a:gd name="connsiteY2" fmla="*/ 5174343 h 5174343"/>
              <a:gd name="connsiteX3" fmla="*/ 0 w 5686328"/>
              <a:gd name="connsiteY3" fmla="*/ 5174343 h 5174343"/>
              <a:gd name="connsiteX4" fmla="*/ 0 w 5686328"/>
              <a:gd name="connsiteY4" fmla="*/ 0 h 5174343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1680386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1680386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526671"/>
              <a:gd name="connsiteY0" fmla="*/ 0 h 5196114"/>
              <a:gd name="connsiteX1" fmla="*/ 5526671 w 5526671"/>
              <a:gd name="connsiteY1" fmla="*/ 7257 h 5196114"/>
              <a:gd name="connsiteX2" fmla="*/ 1861815 w 5526671"/>
              <a:gd name="connsiteY2" fmla="*/ 5196114 h 5196114"/>
              <a:gd name="connsiteX3" fmla="*/ 0 w 5526671"/>
              <a:gd name="connsiteY3" fmla="*/ 5174343 h 5196114"/>
              <a:gd name="connsiteX4" fmla="*/ 0 w 5526671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3585" h="5196114">
                <a:moveTo>
                  <a:pt x="0" y="0"/>
                </a:moveTo>
                <a:lnTo>
                  <a:pt x="5693585" y="14514"/>
                </a:lnTo>
                <a:cubicBezTo>
                  <a:pt x="5555700" y="3360058"/>
                  <a:pt x="3603529" y="4833258"/>
                  <a:pt x="1861815" y="5196114"/>
                </a:cubicBezTo>
                <a:lnTo>
                  <a:pt x="0" y="517434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2400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28149F5A-5DE5-E74C-860E-9A0CCDCE7F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1764"/>
          <a:stretch/>
        </p:blipFill>
        <p:spPr>
          <a:xfrm>
            <a:off x="-50008" y="-971"/>
            <a:ext cx="5323575" cy="5143500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FF388ED2-9494-7544-9305-8EFC3F2491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24" y="2270562"/>
            <a:ext cx="3289277" cy="454762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119A7B8A-9988-434A-BF15-0B3DBC4AAC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8" y="2827145"/>
            <a:ext cx="3292453" cy="73600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8" name="Segnaposto data 2">
            <a:extLst>
              <a:ext uri="{FF2B5EF4-FFF2-40B4-BE49-F238E27FC236}">
                <a16:creationId xmlns:a16="http://schemas.microsoft.com/office/drawing/2014/main" id="{8B51F29C-1884-4741-80F3-49B905D5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3440" y="4444805"/>
            <a:ext cx="2133600" cy="27384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b="1" dirty="0"/>
              <a:t>Luogo </a:t>
            </a:r>
            <a:r>
              <a:rPr lang="it-IT" dirty="0"/>
              <a:t>| </a:t>
            </a:r>
            <a:fld id="{D7AA059E-C2BA-7449-BFDE-6E61BF22A967}" type="datetime4">
              <a:rPr lang="it-IT" smtClean="0"/>
              <a:pPr/>
              <a:t>9 novembre 2022</a:t>
            </a:fld>
            <a:endParaRPr lang="it-IT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560AF4F0-66B4-2F46-8DD3-4B32FFE89F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625" y="306721"/>
            <a:ext cx="1835455" cy="12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5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75971F4-8396-0047-93E5-11B926BA2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41" y="1"/>
            <a:ext cx="9141291" cy="5143499"/>
          </a:xfrm>
          <a:prstGeom prst="rect">
            <a:avLst/>
          </a:prstGeom>
        </p:spPr>
      </p:pic>
      <p:sp>
        <p:nvSpPr>
          <p:cNvPr id="16" name="CasellaDiTesto 15">
            <a:hlinkClick r:id="rId3"/>
            <a:extLst>
              <a:ext uri="{FF2B5EF4-FFF2-40B4-BE49-F238E27FC236}">
                <a16:creationId xmlns:a16="http://schemas.microsoft.com/office/drawing/2014/main" id="{6B3D7ACA-0FFB-B940-865E-E6736CA5DCA1}"/>
              </a:ext>
            </a:extLst>
          </p:cNvPr>
          <p:cNvSpPr txBox="1"/>
          <p:nvPr userDrawn="1"/>
        </p:nvSpPr>
        <p:spPr>
          <a:xfrm>
            <a:off x="3614232" y="4551061"/>
            <a:ext cx="190116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100" b="1" dirty="0" err="1">
                <a:solidFill>
                  <a:schemeClr val="bg1"/>
                </a:solidFill>
                <a:latin typeface="+mj-lt"/>
              </a:rPr>
              <a:t>www.fondazionedimodena.it</a:t>
            </a:r>
            <a:endParaRPr lang="it-IT" sz="11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0FFBC1-8B5D-0A43-9B5B-6281142C8D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26334" y="1766195"/>
            <a:ext cx="1905967" cy="13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72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  <p15:guide id="2" orient="horz" pos="295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 L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031EC5A-BA6D-074E-9D5B-5302496B1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b="8389"/>
          <a:stretch/>
        </p:blipFill>
        <p:spPr>
          <a:xfrm>
            <a:off x="1357" y="1"/>
            <a:ext cx="9141291" cy="4712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CDC19925-EC17-6C49-A128-98EC7B80008C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6B568C8-C48B-7745-9138-EA5FC0311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48" y="1611523"/>
            <a:ext cx="4104752" cy="8157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 L1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248" y="2621353"/>
            <a:ext cx="4104752" cy="15286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Eventuale descrizione per il divisorio </a:t>
            </a:r>
            <a:br>
              <a:rPr lang="it-IT" dirty="0"/>
            </a:br>
            <a:r>
              <a:rPr lang="it-IT" dirty="0"/>
              <a:t>di primo livello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B482727-F138-9346-9F08-F30B36B8F739}"/>
              </a:ext>
            </a:extLst>
          </p:cNvPr>
          <p:cNvCxnSpPr>
            <a:cxnSpLocks/>
          </p:cNvCxnSpPr>
          <p:nvPr userDrawn="1"/>
        </p:nvCxnSpPr>
        <p:spPr>
          <a:xfrm>
            <a:off x="0" y="2491991"/>
            <a:ext cx="4572000" cy="0"/>
          </a:xfrm>
          <a:prstGeom prst="line">
            <a:avLst/>
          </a:prstGeom>
          <a:ln w="63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0">
            <a:extLst>
              <a:ext uri="{FF2B5EF4-FFF2-40B4-BE49-F238E27FC236}">
                <a16:creationId xmlns:a16="http://schemas.microsoft.com/office/drawing/2014/main" id="{DE661118-D454-A047-A2A7-763FCE6F13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253" y="239827"/>
            <a:ext cx="2929095" cy="392077"/>
          </a:xfrm>
        </p:spPr>
        <p:txBody>
          <a:bodyPr tIns="0" rIns="0" bIns="0" anchor="b">
            <a:no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00.00</a:t>
            </a:r>
          </a:p>
        </p:txBody>
      </p:sp>
    </p:spTree>
    <p:extLst>
      <p:ext uri="{BB962C8B-B14F-4D97-AF65-F5344CB8AC3E}">
        <p14:creationId xmlns:p14="http://schemas.microsoft.com/office/powerpoint/2010/main" val="112225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27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 L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6D455BF5-0D85-A947-866D-E0E6C84DB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b="8389"/>
          <a:stretch/>
        </p:blipFill>
        <p:spPr>
          <a:xfrm>
            <a:off x="1357" y="1"/>
            <a:ext cx="9141291" cy="4712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837D74E5-48BB-0240-A097-562A2EA73A08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6B568C8-C48B-7745-9138-EA5FC0311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48" y="1611523"/>
            <a:ext cx="4104752" cy="8157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3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 L2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248" y="2621353"/>
            <a:ext cx="4104752" cy="15286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Eventuale descrizione per il divisorio </a:t>
            </a:r>
            <a:br>
              <a:rPr lang="it-IT" dirty="0"/>
            </a:br>
            <a:r>
              <a:rPr lang="it-IT" dirty="0"/>
              <a:t>di secondo livello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B482727-F138-9346-9F08-F30B36B8F739}"/>
              </a:ext>
            </a:extLst>
          </p:cNvPr>
          <p:cNvCxnSpPr>
            <a:cxnSpLocks/>
          </p:cNvCxnSpPr>
          <p:nvPr userDrawn="1"/>
        </p:nvCxnSpPr>
        <p:spPr>
          <a:xfrm>
            <a:off x="0" y="2491991"/>
            <a:ext cx="457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egnaposto testo 10">
            <a:extLst>
              <a:ext uri="{FF2B5EF4-FFF2-40B4-BE49-F238E27FC236}">
                <a16:creationId xmlns:a16="http://schemas.microsoft.com/office/drawing/2014/main" id="{1ECCEF15-3EC2-634D-A60F-97DE034C2E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253" y="239827"/>
            <a:ext cx="2929095" cy="392077"/>
          </a:xfrm>
        </p:spPr>
        <p:txBody>
          <a:bodyPr tIns="0" rIns="0" bIns="0" anchor="b">
            <a:no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00.00</a:t>
            </a:r>
          </a:p>
        </p:txBody>
      </p:sp>
    </p:spTree>
    <p:extLst>
      <p:ext uri="{BB962C8B-B14F-4D97-AF65-F5344CB8AC3E}">
        <p14:creationId xmlns:p14="http://schemas.microsoft.com/office/powerpoint/2010/main" val="1606908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097F3016-D92A-9A43-B85E-F51C41323FC0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3F81581-1F0F-A645-B943-AC93B4A185F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8318" y="1416051"/>
            <a:ext cx="8232775" cy="3135313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893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immagine (con margin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BACF0E9C-A0B1-F244-BD00-35B2D6BD0925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egnaposto immagine 3">
            <a:extLst>
              <a:ext uri="{FF2B5EF4-FFF2-40B4-BE49-F238E27FC236}">
                <a16:creationId xmlns:a16="http://schemas.microsoft.com/office/drawing/2014/main" id="{AE0EC3A9-FF33-E14E-831C-2DA5E122AAA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8317" y="1394286"/>
            <a:ext cx="8218487" cy="3157083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un’immagine</a:t>
            </a:r>
          </a:p>
        </p:txBody>
      </p:sp>
    </p:spTree>
    <p:extLst>
      <p:ext uri="{BB962C8B-B14F-4D97-AF65-F5344CB8AC3E}">
        <p14:creationId xmlns:p14="http://schemas.microsoft.com/office/powerpoint/2010/main" val="1574907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15503097-EAD3-934F-82A4-0D55FF4EF344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800561-E46D-2F48-8885-3F2B2722BB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318" y="1416051"/>
            <a:ext cx="8218487" cy="3135312"/>
          </a:xfrm>
        </p:spPr>
        <p:txBody>
          <a:bodyPr tIns="0" bIns="0" numCol="2" spcCol="32400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0D1BED97-E787-3E4F-8AB7-D5BD6F723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A00FDF-86FB-C74D-A632-CF3E0C44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5FA42FE5-13C1-1048-9F97-B68F6CB6312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377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txt+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578DE73-EA6F-234F-858C-A5136B0E7A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8" y="1427487"/>
            <a:ext cx="3995737" cy="3123878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id="{DA9F3622-73DE-B04B-9E81-6A7956CEDC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9949" y="1427487"/>
            <a:ext cx="4006851" cy="3123878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3FF121B1-65E2-184E-8460-38CB079FBE0D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443DF7-3057-ED4A-AF73-4267C93CC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4868C543-4F9C-3A4A-88FD-2E19DE33BF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A88CCBD3-2087-1447-8353-DD9FEACBEEAE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70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6E205C9-A3CC-E04A-9985-FC5734258A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698124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un’immagine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9B3994-DBEF-E14E-80AC-2E088B7D993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28A18AEE-541F-3447-8380-194ED23EAA17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F7410-012C-4349-B57C-D0B031EA38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08F079-9669-B94E-8526-A555DA4478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66D734F2-637F-784E-B4BF-D58EDB5C691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984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30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9B3994-DBEF-E14E-80AC-2E088B7D993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43D461F5-E9A3-A54D-BF6F-96AD1B1989D7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F7410-012C-4349-B57C-D0B031EA38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08F079-9669-B94E-8526-A555DA4478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66D734F2-637F-784E-B4BF-D58EDB5C691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risorsa multimediale 8">
            <a:extLst>
              <a:ext uri="{FF2B5EF4-FFF2-40B4-BE49-F238E27FC236}">
                <a16:creationId xmlns:a16="http://schemas.microsoft.com/office/drawing/2014/main" id="{9AFD5C4B-CF83-1548-9307-27AB3B0CF3E4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0" y="6"/>
            <a:ext cx="9144000" cy="4689475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 video</a:t>
            </a:r>
          </a:p>
        </p:txBody>
      </p:sp>
    </p:spTree>
    <p:extLst>
      <p:ext uri="{BB962C8B-B14F-4D97-AF65-F5344CB8AC3E}">
        <p14:creationId xmlns:p14="http://schemas.microsoft.com/office/powerpoint/2010/main" val="38132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30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colonna+sfondo 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D914CDAC-F4A9-EF4E-8C78-1B48B378A2BA}"/>
              </a:ext>
            </a:extLst>
          </p:cNvPr>
          <p:cNvSpPr/>
          <p:nvPr userDrawn="1"/>
        </p:nvSpPr>
        <p:spPr>
          <a:xfrm>
            <a:off x="0" y="1196939"/>
            <a:ext cx="9144000" cy="3490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039F2D01-D1B2-E244-A1B0-432FCDFD41DA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3F81581-1F0F-A645-B943-AC93B4A185F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8318" y="1416051"/>
            <a:ext cx="8232775" cy="3135313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064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i-elenco su 4 colonn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CF66A14E-E809-CA4A-B62F-80C14116CBF1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9">
            <a:extLst>
              <a:ext uri="{FF2B5EF4-FFF2-40B4-BE49-F238E27FC236}">
                <a16:creationId xmlns:a16="http://schemas.microsoft.com/office/drawing/2014/main" id="{47B8D2D6-CEB0-1342-92D2-246387F0B0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5" y="3224744"/>
            <a:ext cx="1893175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66EACB80-6FF5-244C-BBA2-9CDD19F206C8}"/>
              </a:ext>
            </a:extLst>
          </p:cNvPr>
          <p:cNvCxnSpPr>
            <a:cxnSpLocks/>
          </p:cNvCxnSpPr>
          <p:nvPr userDrawn="1"/>
        </p:nvCxnSpPr>
        <p:spPr>
          <a:xfrm>
            <a:off x="256240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405B6A09-2324-7147-9871-1B17AFFF97D6}"/>
              </a:ext>
            </a:extLst>
          </p:cNvPr>
          <p:cNvCxnSpPr>
            <a:cxnSpLocks/>
          </p:cNvCxnSpPr>
          <p:nvPr userDrawn="1"/>
        </p:nvCxnSpPr>
        <p:spPr>
          <a:xfrm>
            <a:off x="465380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id="{B5DE4406-45A0-6F4E-B128-E9FBD6F482A4}"/>
              </a:ext>
            </a:extLst>
          </p:cNvPr>
          <p:cNvCxnSpPr>
            <a:cxnSpLocks/>
          </p:cNvCxnSpPr>
          <p:nvPr userDrawn="1"/>
        </p:nvCxnSpPr>
        <p:spPr>
          <a:xfrm>
            <a:off x="6720528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19">
            <a:extLst>
              <a:ext uri="{FF2B5EF4-FFF2-40B4-BE49-F238E27FC236}">
                <a16:creationId xmlns:a16="http://schemas.microsoft.com/office/drawing/2014/main" id="{3681C844-710C-B14C-A167-348869E06D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32010" y="3224744"/>
            <a:ext cx="201111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6" name="Segnaposto testo 19">
            <a:extLst>
              <a:ext uri="{FF2B5EF4-FFF2-40B4-BE49-F238E27FC236}">
                <a16:creationId xmlns:a16="http://schemas.microsoft.com/office/drawing/2014/main" id="{90AD83A2-2890-894B-AE24-31F7C62624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26176" y="3224744"/>
            <a:ext cx="200850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7" name="Segnaposto testo 19">
            <a:extLst>
              <a:ext uri="{FF2B5EF4-FFF2-40B4-BE49-F238E27FC236}">
                <a16:creationId xmlns:a16="http://schemas.microsoft.com/office/drawing/2014/main" id="{39A1BBEB-F46B-BD47-844F-CFCD19A5C9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2948" y="3224744"/>
            <a:ext cx="2012269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41" name="Segnaposto immagine 39">
            <a:extLst>
              <a:ext uri="{FF2B5EF4-FFF2-40B4-BE49-F238E27FC236}">
                <a16:creationId xmlns:a16="http://schemas.microsoft.com/office/drawing/2014/main" id="{5E7DB812-BDCD-6244-8F59-3BD54F23839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62497" y="1704374"/>
            <a:ext cx="1982787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2" name="Segnaposto immagine 39">
            <a:extLst>
              <a:ext uri="{FF2B5EF4-FFF2-40B4-BE49-F238E27FC236}">
                <a16:creationId xmlns:a16="http://schemas.microsoft.com/office/drawing/2014/main" id="{B61A7233-3948-A745-BB33-7A155283E3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538251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3" name="Segnaposto immagine 39">
            <a:extLst>
              <a:ext uri="{FF2B5EF4-FFF2-40B4-BE49-F238E27FC236}">
                <a16:creationId xmlns:a16="http://schemas.microsoft.com/office/drawing/2014/main" id="{C6024BA9-8AEC-1B4D-A104-060161013E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619299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4" name="Segnaposto immagine 39">
            <a:extLst>
              <a:ext uri="{FF2B5EF4-FFF2-40B4-BE49-F238E27FC236}">
                <a16:creationId xmlns:a16="http://schemas.microsoft.com/office/drawing/2014/main" id="{F98E1498-B89C-C341-AEF3-6AC0D777C11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00347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5" name="Rettangolo con angoli arrotondati sullo stesso lato 44">
            <a:extLst>
              <a:ext uri="{FF2B5EF4-FFF2-40B4-BE49-F238E27FC236}">
                <a16:creationId xmlns:a16="http://schemas.microsoft.com/office/drawing/2014/main" id="{28ACE6CA-9B35-D042-97AC-A0221691FF8F}"/>
              </a:ext>
            </a:extLst>
          </p:cNvPr>
          <p:cNvSpPr/>
          <p:nvPr userDrawn="1"/>
        </p:nvSpPr>
        <p:spPr>
          <a:xfrm rot="5400000">
            <a:off x="104810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6" name="Segnaposto testo 9">
            <a:extLst>
              <a:ext uri="{FF2B5EF4-FFF2-40B4-BE49-F238E27FC236}">
                <a16:creationId xmlns:a16="http://schemas.microsoft.com/office/drawing/2014/main" id="{AA476697-F3B7-0344-95D6-29022C0268E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9612" y="2916326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7" name="Rettangolo con angoli arrotondati sullo stesso lato 46">
            <a:extLst>
              <a:ext uri="{FF2B5EF4-FFF2-40B4-BE49-F238E27FC236}">
                <a16:creationId xmlns:a16="http://schemas.microsoft.com/office/drawing/2014/main" id="{007AB72D-BC3C-2B42-A657-C812ECE748D5}"/>
              </a:ext>
            </a:extLst>
          </p:cNvPr>
          <p:cNvSpPr/>
          <p:nvPr userDrawn="1"/>
        </p:nvSpPr>
        <p:spPr>
          <a:xfrm rot="5400000">
            <a:off x="312385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8" name="Segnaposto testo 9">
            <a:extLst>
              <a:ext uri="{FF2B5EF4-FFF2-40B4-BE49-F238E27FC236}">
                <a16:creationId xmlns:a16="http://schemas.microsoft.com/office/drawing/2014/main" id="{3A1210DD-0BEB-9A4F-BC91-764D04F8676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9120" y="2915093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9" name="Rettangolo con angoli arrotondati sullo stesso lato 48">
            <a:extLst>
              <a:ext uri="{FF2B5EF4-FFF2-40B4-BE49-F238E27FC236}">
                <a16:creationId xmlns:a16="http://schemas.microsoft.com/office/drawing/2014/main" id="{9E81B1AB-4F3E-A94D-B047-C761D19923B9}"/>
              </a:ext>
            </a:extLst>
          </p:cNvPr>
          <p:cNvSpPr/>
          <p:nvPr userDrawn="1"/>
        </p:nvSpPr>
        <p:spPr>
          <a:xfrm rot="5400000">
            <a:off x="520256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0" name="Segnaposto testo 9">
            <a:extLst>
              <a:ext uri="{FF2B5EF4-FFF2-40B4-BE49-F238E27FC236}">
                <a16:creationId xmlns:a16="http://schemas.microsoft.com/office/drawing/2014/main" id="{E01D23A4-C5D9-7E4D-A119-6BC4A72A2F2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79952" y="2918757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51" name="Rettangolo con angoli arrotondati sullo stesso lato 50">
            <a:extLst>
              <a:ext uri="{FF2B5EF4-FFF2-40B4-BE49-F238E27FC236}">
                <a16:creationId xmlns:a16="http://schemas.microsoft.com/office/drawing/2014/main" id="{D1F47876-A1FC-1145-9749-7B64D50D03C6}"/>
              </a:ext>
            </a:extLst>
          </p:cNvPr>
          <p:cNvSpPr/>
          <p:nvPr userDrawn="1"/>
        </p:nvSpPr>
        <p:spPr>
          <a:xfrm rot="5400000">
            <a:off x="7285957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2" name="Segnaposto testo 9">
            <a:extLst>
              <a:ext uri="{FF2B5EF4-FFF2-40B4-BE49-F238E27FC236}">
                <a16:creationId xmlns:a16="http://schemas.microsoft.com/office/drawing/2014/main" id="{A8D41596-2D3D-B043-B42B-6B9A60D4ADD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67456" y="2915962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cxnSp>
        <p:nvCxnSpPr>
          <p:cNvPr id="55" name="Connettore 1 54">
            <a:extLst>
              <a:ext uri="{FF2B5EF4-FFF2-40B4-BE49-F238E27FC236}">
                <a16:creationId xmlns:a16="http://schemas.microsoft.com/office/drawing/2014/main" id="{A7FD5863-7192-9A4F-A487-1AA7D4F2DAEB}"/>
              </a:ext>
            </a:extLst>
          </p:cNvPr>
          <p:cNvCxnSpPr>
            <a:cxnSpLocks/>
          </p:cNvCxnSpPr>
          <p:nvPr userDrawn="1"/>
        </p:nvCxnSpPr>
        <p:spPr>
          <a:xfrm>
            <a:off x="47354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18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i-elenco su 3 colonn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F77F2707-353D-2D44-9957-714D2F976A9C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9">
            <a:extLst>
              <a:ext uri="{FF2B5EF4-FFF2-40B4-BE49-F238E27FC236}">
                <a16:creationId xmlns:a16="http://schemas.microsoft.com/office/drawing/2014/main" id="{47B8D2D6-CEB0-1342-92D2-246387F0B0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5" y="3224744"/>
            <a:ext cx="1893175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id="{B5DE4406-45A0-6F4E-B128-E9FBD6F482A4}"/>
              </a:ext>
            </a:extLst>
          </p:cNvPr>
          <p:cNvCxnSpPr>
            <a:cxnSpLocks/>
          </p:cNvCxnSpPr>
          <p:nvPr userDrawn="1"/>
        </p:nvCxnSpPr>
        <p:spPr>
          <a:xfrm>
            <a:off x="6091239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19">
            <a:extLst>
              <a:ext uri="{FF2B5EF4-FFF2-40B4-BE49-F238E27FC236}">
                <a16:creationId xmlns:a16="http://schemas.microsoft.com/office/drawing/2014/main" id="{3681C844-710C-B14C-A167-348869E06D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73178" y="3224744"/>
            <a:ext cx="201111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6" name="Segnaposto testo 19">
            <a:extLst>
              <a:ext uri="{FF2B5EF4-FFF2-40B4-BE49-F238E27FC236}">
                <a16:creationId xmlns:a16="http://schemas.microsoft.com/office/drawing/2014/main" id="{90AD83A2-2890-894B-AE24-31F7C62624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2496" y="3224744"/>
            <a:ext cx="200850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41" name="Segnaposto immagine 39">
            <a:extLst>
              <a:ext uri="{FF2B5EF4-FFF2-40B4-BE49-F238E27FC236}">
                <a16:creationId xmlns:a16="http://schemas.microsoft.com/office/drawing/2014/main" id="{5E7DB812-BDCD-6244-8F59-3BD54F23839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205" y="1349672"/>
            <a:ext cx="2581591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2" name="Segnaposto immagine 39">
            <a:extLst>
              <a:ext uri="{FF2B5EF4-FFF2-40B4-BE49-F238E27FC236}">
                <a16:creationId xmlns:a16="http://schemas.microsoft.com/office/drawing/2014/main" id="{B61A7233-3948-A745-BB33-7A155283E3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273175" y="1349672"/>
            <a:ext cx="2594304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3" name="Segnaposto immagine 39">
            <a:extLst>
              <a:ext uri="{FF2B5EF4-FFF2-40B4-BE49-F238E27FC236}">
                <a16:creationId xmlns:a16="http://schemas.microsoft.com/office/drawing/2014/main" id="{C6024BA9-8AEC-1B4D-A104-060161013E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92496" y="1349672"/>
            <a:ext cx="2594304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5" name="Rettangolo con angoli arrotondati sullo stesso lato 44">
            <a:extLst>
              <a:ext uri="{FF2B5EF4-FFF2-40B4-BE49-F238E27FC236}">
                <a16:creationId xmlns:a16="http://schemas.microsoft.com/office/drawing/2014/main" id="{28ACE6CA-9B35-D042-97AC-A0221691FF8F}"/>
              </a:ext>
            </a:extLst>
          </p:cNvPr>
          <p:cNvSpPr/>
          <p:nvPr userDrawn="1"/>
        </p:nvSpPr>
        <p:spPr>
          <a:xfrm rot="5400000">
            <a:off x="1042814" y="2298425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6" name="Segnaposto testo 9">
            <a:extLst>
              <a:ext uri="{FF2B5EF4-FFF2-40B4-BE49-F238E27FC236}">
                <a16:creationId xmlns:a16="http://schemas.microsoft.com/office/drawing/2014/main" id="{AA476697-F3B7-0344-95D6-29022C0268E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9612" y="2916326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7" name="Rettangolo con angoli arrotondati sullo stesso lato 46">
            <a:extLst>
              <a:ext uri="{FF2B5EF4-FFF2-40B4-BE49-F238E27FC236}">
                <a16:creationId xmlns:a16="http://schemas.microsoft.com/office/drawing/2014/main" id="{007AB72D-BC3C-2B42-A657-C812ECE748D5}"/>
              </a:ext>
            </a:extLst>
          </p:cNvPr>
          <p:cNvSpPr/>
          <p:nvPr userDrawn="1"/>
        </p:nvSpPr>
        <p:spPr>
          <a:xfrm rot="5400000">
            <a:off x="3858787" y="2298426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8" name="Segnaposto testo 9">
            <a:extLst>
              <a:ext uri="{FF2B5EF4-FFF2-40B4-BE49-F238E27FC236}">
                <a16:creationId xmlns:a16="http://schemas.microsoft.com/office/drawing/2014/main" id="{3A1210DD-0BEB-9A4F-BC91-764D04F8676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28264" y="2915094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9" name="Rettangolo con angoli arrotondati sullo stesso lato 48">
            <a:extLst>
              <a:ext uri="{FF2B5EF4-FFF2-40B4-BE49-F238E27FC236}">
                <a16:creationId xmlns:a16="http://schemas.microsoft.com/office/drawing/2014/main" id="{9E81B1AB-4F3E-A94D-B047-C761D19923B9}"/>
              </a:ext>
            </a:extLst>
          </p:cNvPr>
          <p:cNvSpPr/>
          <p:nvPr userDrawn="1"/>
        </p:nvSpPr>
        <p:spPr>
          <a:xfrm rot="5400000">
            <a:off x="6678109" y="2298425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0" name="Segnaposto testo 9">
            <a:extLst>
              <a:ext uri="{FF2B5EF4-FFF2-40B4-BE49-F238E27FC236}">
                <a16:creationId xmlns:a16="http://schemas.microsoft.com/office/drawing/2014/main" id="{E01D23A4-C5D9-7E4D-A119-6BC4A72A2F2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60064" y="2918758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cxnSp>
        <p:nvCxnSpPr>
          <p:cNvPr id="33" name="Connettore 1 32">
            <a:extLst>
              <a:ext uri="{FF2B5EF4-FFF2-40B4-BE49-F238E27FC236}">
                <a16:creationId xmlns:a16="http://schemas.microsoft.com/office/drawing/2014/main" id="{83B57A5A-C2E3-814D-B2CF-275D35F0DB98}"/>
              </a:ext>
            </a:extLst>
          </p:cNvPr>
          <p:cNvCxnSpPr>
            <a:cxnSpLocks/>
          </p:cNvCxnSpPr>
          <p:nvPr userDrawn="1"/>
        </p:nvCxnSpPr>
        <p:spPr>
          <a:xfrm>
            <a:off x="460839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387F8943-2601-5144-B3F3-A85F7614BB8E}"/>
              </a:ext>
            </a:extLst>
          </p:cNvPr>
          <p:cNvCxnSpPr>
            <a:cxnSpLocks/>
          </p:cNvCxnSpPr>
          <p:nvPr userDrawn="1"/>
        </p:nvCxnSpPr>
        <p:spPr>
          <a:xfrm>
            <a:off x="3273175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027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1816" userDrawn="1">
          <p15:clr>
            <a:srgbClr val="FBAE40"/>
          </p15:clr>
        </p15:guide>
        <p15:guide id="6" pos="383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o-scheda dettagli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51B7F8CD-D568-C448-971B-C2CDE2B438F1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A51F14CF-05EF-EE41-B187-CB1F176F381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1713703"/>
            <a:ext cx="9144000" cy="2974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359F293-3324-6146-8F87-F70DDF43B720}"/>
              </a:ext>
            </a:extLst>
          </p:cNvPr>
          <p:cNvSpPr txBox="1"/>
          <p:nvPr userDrawn="1"/>
        </p:nvSpPr>
        <p:spPr>
          <a:xfrm>
            <a:off x="528053" y="925388"/>
            <a:ext cx="8335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Area principale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0E2BDFA9-C059-4E40-BE9A-83D0FE644669}"/>
              </a:ext>
            </a:extLst>
          </p:cNvPr>
          <p:cNvSpPr txBox="1"/>
          <p:nvPr userDrawn="1"/>
        </p:nvSpPr>
        <p:spPr>
          <a:xfrm>
            <a:off x="1878547" y="925388"/>
            <a:ext cx="35266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Target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8CF6E7C-D413-B443-84C9-A9014D70E15A}"/>
              </a:ext>
            </a:extLst>
          </p:cNvPr>
          <p:cNvSpPr txBox="1"/>
          <p:nvPr userDrawn="1"/>
        </p:nvSpPr>
        <p:spPr>
          <a:xfrm>
            <a:off x="3257183" y="925388"/>
            <a:ext cx="68608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Richiedente 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490FEAEC-C4D1-B340-80A6-811DAF3347D6}"/>
              </a:ext>
            </a:extLst>
          </p:cNvPr>
          <p:cNvSpPr txBox="1"/>
          <p:nvPr userDrawn="1"/>
        </p:nvSpPr>
        <p:spPr>
          <a:xfrm>
            <a:off x="4635817" y="925388"/>
            <a:ext cx="107721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Costo Complessivo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725E7B7-74EB-6F42-8E9C-46115903C3B8}"/>
              </a:ext>
            </a:extLst>
          </p:cNvPr>
          <p:cNvSpPr txBox="1"/>
          <p:nvPr userDrawn="1"/>
        </p:nvSpPr>
        <p:spPr>
          <a:xfrm>
            <a:off x="6000384" y="925388"/>
            <a:ext cx="12118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Contributo Assegnato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0C805AF0-D3D2-E94D-AD95-C06F917DE1E9}"/>
              </a:ext>
            </a:extLst>
          </p:cNvPr>
          <p:cNvSpPr txBox="1"/>
          <p:nvPr userDrawn="1"/>
        </p:nvSpPr>
        <p:spPr>
          <a:xfrm>
            <a:off x="7386049" y="925388"/>
            <a:ext cx="28212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SIME</a:t>
            </a:r>
          </a:p>
        </p:txBody>
      </p: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11CC84EF-F8E3-5948-9069-FE100CC5ECEC}"/>
              </a:ext>
            </a:extLst>
          </p:cNvPr>
          <p:cNvGrpSpPr/>
          <p:nvPr userDrawn="1"/>
        </p:nvGrpSpPr>
        <p:grpSpPr>
          <a:xfrm>
            <a:off x="465254" y="908307"/>
            <a:ext cx="8235839" cy="756000"/>
            <a:chOff x="465250" y="3487666"/>
            <a:chExt cx="8235838" cy="1063697"/>
          </a:xfrm>
        </p:grpSpPr>
        <p:cxnSp>
          <p:nvCxnSpPr>
            <p:cNvPr id="28" name="Connettore 1 27">
              <a:extLst>
                <a:ext uri="{FF2B5EF4-FFF2-40B4-BE49-F238E27FC236}">
                  <a16:creationId xmlns:a16="http://schemas.microsoft.com/office/drawing/2014/main" id="{5EF50296-FED8-D14C-9A89-56E4829A4606}"/>
                </a:ext>
              </a:extLst>
            </p:cNvPr>
            <p:cNvCxnSpPr/>
            <p:nvPr userDrawn="1"/>
          </p:nvCxnSpPr>
          <p:spPr>
            <a:xfrm>
              <a:off x="182981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>
              <a:extLst>
                <a:ext uri="{FF2B5EF4-FFF2-40B4-BE49-F238E27FC236}">
                  <a16:creationId xmlns:a16="http://schemas.microsoft.com/office/drawing/2014/main" id="{213E0069-DDF6-4B4A-B3A6-734AAB31384C}"/>
                </a:ext>
              </a:extLst>
            </p:cNvPr>
            <p:cNvCxnSpPr/>
            <p:nvPr userDrawn="1"/>
          </p:nvCxnSpPr>
          <p:spPr>
            <a:xfrm>
              <a:off x="3204071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>
              <a:extLst>
                <a:ext uri="{FF2B5EF4-FFF2-40B4-BE49-F238E27FC236}">
                  <a16:creationId xmlns:a16="http://schemas.microsoft.com/office/drawing/2014/main" id="{50166949-38AF-B440-AFE1-54B1C7F8F083}"/>
                </a:ext>
              </a:extLst>
            </p:cNvPr>
            <p:cNvCxnSpPr/>
            <p:nvPr userDrawn="1"/>
          </p:nvCxnSpPr>
          <p:spPr>
            <a:xfrm>
              <a:off x="457832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>
              <a:extLst>
                <a:ext uri="{FF2B5EF4-FFF2-40B4-BE49-F238E27FC236}">
                  <a16:creationId xmlns:a16="http://schemas.microsoft.com/office/drawing/2014/main" id="{19186F87-13B0-804A-BF30-C1276239AAB6}"/>
                </a:ext>
              </a:extLst>
            </p:cNvPr>
            <p:cNvCxnSpPr/>
            <p:nvPr userDrawn="1"/>
          </p:nvCxnSpPr>
          <p:spPr>
            <a:xfrm>
              <a:off x="5952581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A5465741-8AE0-E54B-B5A4-6F09732A3B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2683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>
              <a:extLst>
                <a:ext uri="{FF2B5EF4-FFF2-40B4-BE49-F238E27FC236}">
                  <a16:creationId xmlns:a16="http://schemas.microsoft.com/office/drawing/2014/main" id="{EE46F31F-2C0D-054D-A6D5-682B445138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701088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>
              <a:extLst>
                <a:ext uri="{FF2B5EF4-FFF2-40B4-BE49-F238E27FC236}">
                  <a16:creationId xmlns:a16="http://schemas.microsoft.com/office/drawing/2014/main" id="{5E448D07-76B5-5741-8E4F-350D64D26060}"/>
                </a:ext>
              </a:extLst>
            </p:cNvPr>
            <p:cNvCxnSpPr/>
            <p:nvPr userDrawn="1"/>
          </p:nvCxnSpPr>
          <p:spPr>
            <a:xfrm>
              <a:off x="465250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itolo 52">
            <a:extLst>
              <a:ext uri="{FF2B5EF4-FFF2-40B4-BE49-F238E27FC236}">
                <a16:creationId xmlns:a16="http://schemas.microsoft.com/office/drawing/2014/main" id="{9A00BE8D-5D30-A144-A78E-5C390147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126064"/>
            <a:ext cx="6815139" cy="815789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57" name="Rettangolo con angoli arrotondati sullo stesso lato 56">
            <a:extLst>
              <a:ext uri="{FF2B5EF4-FFF2-40B4-BE49-F238E27FC236}">
                <a16:creationId xmlns:a16="http://schemas.microsoft.com/office/drawing/2014/main" id="{B796BDAE-1C47-404D-9730-68E7518C150C}"/>
              </a:ext>
            </a:extLst>
          </p:cNvPr>
          <p:cNvSpPr/>
          <p:nvPr userDrawn="1"/>
        </p:nvSpPr>
        <p:spPr>
          <a:xfrm rot="16200000">
            <a:off x="8236649" y="-334825"/>
            <a:ext cx="324572" cy="167640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F8109F8-C874-0445-8684-3D3A8B68CB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052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3" name="Segnaposto testo 9">
            <a:extLst>
              <a:ext uri="{FF2B5EF4-FFF2-40B4-BE49-F238E27FC236}">
                <a16:creationId xmlns:a16="http://schemas.microsoft.com/office/drawing/2014/main" id="{1C520C13-359D-EA42-A507-2FEFA2323E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8548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4" name="Segnaposto testo 9">
            <a:extLst>
              <a:ext uri="{FF2B5EF4-FFF2-40B4-BE49-F238E27FC236}">
                <a16:creationId xmlns:a16="http://schemas.microsoft.com/office/drawing/2014/main" id="{A29D7AED-775B-BB4D-8C72-6DCF44C1F2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7184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5" name="Segnaposto testo 9">
            <a:extLst>
              <a:ext uri="{FF2B5EF4-FFF2-40B4-BE49-F238E27FC236}">
                <a16:creationId xmlns:a16="http://schemas.microsoft.com/office/drawing/2014/main" id="{100F4705-BF78-804D-8ED7-C52ED4A32C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35816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6" name="Segnaposto testo 9">
            <a:extLst>
              <a:ext uri="{FF2B5EF4-FFF2-40B4-BE49-F238E27FC236}">
                <a16:creationId xmlns:a16="http://schemas.microsoft.com/office/drawing/2014/main" id="{0CA165D1-6361-774A-B05E-C1DFC6C4C1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00384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7" name="Segnaposto testo 9">
            <a:extLst>
              <a:ext uri="{FF2B5EF4-FFF2-40B4-BE49-F238E27FC236}">
                <a16:creationId xmlns:a16="http://schemas.microsoft.com/office/drawing/2014/main" id="{6A5E726C-F3FB-C04C-ACFC-16F94BD0CF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86052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8" name="Segnaposto testo 9">
            <a:extLst>
              <a:ext uri="{FF2B5EF4-FFF2-40B4-BE49-F238E27FC236}">
                <a16:creationId xmlns:a16="http://schemas.microsoft.com/office/drawing/2014/main" id="{D9F83F15-FAB6-5B44-9347-DD78929181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01148" y="382709"/>
            <a:ext cx="1185653" cy="241336"/>
          </a:xfrm>
        </p:spPr>
        <p:txBody>
          <a:bodyPr tIns="0" rIns="0" bIns="0" anchor="ctr">
            <a:normAutofit/>
          </a:bodyPr>
          <a:lstStyle>
            <a:lvl1pPr marL="0" indent="0" algn="r">
              <a:buNone/>
              <a:defRPr sz="9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</p:spTree>
    <p:extLst>
      <p:ext uri="{BB962C8B-B14F-4D97-AF65-F5344CB8AC3E}">
        <p14:creationId xmlns:p14="http://schemas.microsoft.com/office/powerpoint/2010/main" val="1407665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3AD9C509-B250-6A4E-A262-42602C17E36F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11914E5D-D88E-CD41-BCAA-D787580B0E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0822B69-9CE8-334F-B846-D6315662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A72449D-7394-B94A-9A14-9ABDEE4A1E54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267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0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702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64433"/>
            <a:ext cx="8229600" cy="35679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2198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9" r:id="rId2"/>
    <p:sldLayoutId id="2147483711" r:id="rId3"/>
  </p:sldLayoutIdLst>
  <p:hf hdr="0"/>
  <p:txStyles>
    <p:titleStyle>
      <a:lvl1pPr algn="l" defTabSz="342883" rtl="0" eaLnBrk="1" latinLnBrk="0" hangingPunct="1">
        <a:spcBef>
          <a:spcPct val="0"/>
        </a:spcBef>
        <a:buNone/>
        <a:defRPr sz="2000" b="1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35725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1051" kern="1200">
          <a:solidFill>
            <a:schemeClr val="tx2"/>
          </a:solidFill>
          <a:latin typeface="Arial"/>
          <a:ea typeface="+mn-ea"/>
          <a:cs typeface="Arial"/>
        </a:defRPr>
      </a:lvl1pPr>
      <a:lvl2pPr marL="403602" indent="-13691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1051" kern="1200">
          <a:solidFill>
            <a:schemeClr val="tx2"/>
          </a:solidFill>
          <a:latin typeface="Arial"/>
          <a:ea typeface="+mn-ea"/>
          <a:cs typeface="Arial"/>
        </a:defRPr>
      </a:lvl2pPr>
      <a:lvl3pPr marL="670289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3pPr>
      <a:lvl4pPr marL="933403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4pPr>
      <a:lvl5pPr marL="1201281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»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5pPr>
      <a:lvl6pPr marL="1885856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40" userDrawn="1">
          <p15:clr>
            <a:srgbClr val="F26B43"/>
          </p15:clr>
        </p15:guide>
        <p15:guide id="3" orient="horz" pos="397" userDrawn="1">
          <p15:clr>
            <a:srgbClr val="F26B43"/>
          </p15:clr>
        </p15:guide>
        <p15:guide id="4" pos="28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2B76915A-C5F9-D04D-A753-93E6EBB1051A}"/>
              </a:ext>
            </a:extLst>
          </p:cNvPr>
          <p:cNvSpPr/>
          <p:nvPr userDrawn="1"/>
        </p:nvSpPr>
        <p:spPr>
          <a:xfrm flipV="1">
            <a:off x="1" y="4690228"/>
            <a:ext cx="9144000" cy="4532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-126064"/>
            <a:ext cx="8229600" cy="8157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416052"/>
            <a:ext cx="8243888" cy="29600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314807" y="4712001"/>
            <a:ext cx="371996" cy="2738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75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8AE22C2-88E5-0F48-8FB4-B63E5E2ADEF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750442" y="4690229"/>
            <a:ext cx="1443307" cy="4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  <p:sldLayoutId id="2147483713" r:id="rId3"/>
    <p:sldLayoutId id="2147483726" r:id="rId4"/>
    <p:sldLayoutId id="2147483712" r:id="rId5"/>
    <p:sldLayoutId id="2147483706" r:id="rId6"/>
    <p:sldLayoutId id="2147483708" r:id="rId7"/>
    <p:sldLayoutId id="2147483728" r:id="rId8"/>
    <p:sldLayoutId id="2147483723" r:id="rId9"/>
    <p:sldLayoutId id="2147483725" r:id="rId10"/>
    <p:sldLayoutId id="2147483727" r:id="rId11"/>
    <p:sldLayoutId id="2147483722" r:id="rId12"/>
    <p:sldLayoutId id="2147483716" r:id="rId13"/>
    <p:sldLayoutId id="2147483729" r:id="rId14"/>
  </p:sldLayoutIdLst>
  <p:hf hdr="0"/>
  <p:txStyles>
    <p:titleStyle>
      <a:lvl1pPr algn="l" defTabSz="342883" rtl="0" eaLnBrk="1" latinLnBrk="0" hangingPunct="1">
        <a:lnSpc>
          <a:spcPts val="1860"/>
        </a:lnSpc>
        <a:spcBef>
          <a:spcPct val="0"/>
        </a:spcBef>
        <a:buNone/>
        <a:defRPr sz="1800" b="1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35725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1100" kern="1200">
          <a:solidFill>
            <a:schemeClr val="tx2"/>
          </a:solidFill>
          <a:latin typeface="Arial"/>
          <a:ea typeface="+mn-ea"/>
          <a:cs typeface="Arial"/>
        </a:defRPr>
      </a:lvl1pPr>
      <a:lvl2pPr marL="403602" indent="-13691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1100" kern="1200">
          <a:solidFill>
            <a:schemeClr val="tx2"/>
          </a:solidFill>
          <a:latin typeface="Arial"/>
          <a:ea typeface="+mn-ea"/>
          <a:cs typeface="Arial"/>
        </a:defRPr>
      </a:lvl2pPr>
      <a:lvl3pPr marL="670289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3pPr>
      <a:lvl4pPr marL="933403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4pPr>
      <a:lvl5pPr marL="1201281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»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5pPr>
      <a:lvl6pPr marL="1885856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40" userDrawn="1">
          <p15:clr>
            <a:srgbClr val="F26B43"/>
          </p15:clr>
        </p15:guide>
        <p15:guide id="4" orient="horz" pos="423" userDrawn="1">
          <p15:clr>
            <a:srgbClr val="F26B43"/>
          </p15:clr>
        </p15:guide>
        <p15:guide id="6" orient="horz" pos="2953" userDrawn="1">
          <p15:clr>
            <a:srgbClr val="F26B43"/>
          </p15:clr>
        </p15:guide>
        <p15:guide id="7" pos="5481" userDrawn="1">
          <p15:clr>
            <a:srgbClr val="F26B43"/>
          </p15:clr>
        </p15:guide>
        <p15:guide id="8" pos="288" userDrawn="1">
          <p15:clr>
            <a:srgbClr val="F26B43"/>
          </p15:clr>
        </p15:guide>
        <p15:guide id="9" pos="45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196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terzo trimestre: 01.07.2022 - 30.09.2022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394277"/>
              </p:ext>
            </p:extLst>
          </p:nvPr>
        </p:nvGraphicFramePr>
        <p:xfrm>
          <a:off x="457200" y="760288"/>
          <a:ext cx="8244713" cy="373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Accademia Nazionale di Scienza Lettere e Arti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Consolidamento e valorizzazione dell'attività dell'Accademia di Modena - Anno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7031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Carta Bianca Associazione - Bazzano (BO)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/>
                        <a:t>Progetto sulla Via Vandelli a Modena “La via è una”: progetto per un film documentario</a:t>
                      </a:r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28309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 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15° Anniversario della scomparsa del Maestro Luciano Pavarotti - Teatro Comunale di Modena: celebrazioni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 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Protocollo per "Modena città dei festival, anno 2022"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 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160° Anniversario della nascita di </a:t>
                      </a:r>
                      <a:r>
                        <a:rPr lang="it-IT" sz="1100" dirty="0" err="1"/>
                        <a:t>Virgina</a:t>
                      </a:r>
                      <a:r>
                        <a:rPr lang="it-IT" sz="1100" dirty="0"/>
                        <a:t> Reiter (1862 -1937): celebrazioni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4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terzo trimestre: 01.07.2022 - 30.09.2022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585275"/>
              </p:ext>
            </p:extLst>
          </p:nvPr>
        </p:nvGraphicFramePr>
        <p:xfrm>
          <a:off x="457200" y="760288"/>
          <a:ext cx="8244713" cy="3572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RICERCA SCIENTIFICA E TECNOLOGICA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Università degli Studi di Modena e Reggio Emilia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Borse di studio per Dottorati di ricerca - Anno 2023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1.382.588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CRESCITA E FORMAZIONE GIOVANILE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Cassa di Risparmio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Proroga FEM - Progetto Proprio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398.500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marL="0" marR="0" lvl="0" indent="0" algn="ctr" defTabSz="34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VOLONTARIATO, FILANTROPIA E BENEFICENZA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09547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tra Fondazioni di Origine Bancaria dell'Emilia Romagna - Bologna (BO)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Rinnovo adesione al fondo Regionale di Solidarietà per le Fondazioni in difficoltà dell'Emilia Romagna triennio 2021-2023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57.792,79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7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53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terzo trimestre: 01.07.2022 - 30.09.2022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927428"/>
              </p:ext>
            </p:extLst>
          </p:nvPr>
        </p:nvGraphicFramePr>
        <p:xfrm>
          <a:off x="457200" y="760288"/>
          <a:ext cx="8244713" cy="301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VOLONTARIATO, FILANTROPIA E BENEFICENZA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Csv Terre Estensi </a:t>
                      </a:r>
                      <a:r>
                        <a:rPr lang="it-IT" sz="1100" b="0" dirty="0" err="1">
                          <a:solidFill>
                            <a:schemeClr val="tx2"/>
                          </a:solidFill>
                        </a:rPr>
                        <a:t>Odv</a:t>
                      </a:r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Convenzione Operativa per attività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Cassa di Risparmio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Fondo Ucraina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70554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PROTEZIONE E QUALITÀ AMBIENTALE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Cassa di Risparmio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Bando Crowdfunding - Oneri accessori per realizzazione iniziativa (in collaborazione con Rete del Dono)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59874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FDM - palette novembre 2019">
      <a:dk1>
        <a:srgbClr val="343433"/>
      </a:dk1>
      <a:lt1>
        <a:srgbClr val="FFFFFF"/>
      </a:lt1>
      <a:dk2>
        <a:srgbClr val="00519E"/>
      </a:dk2>
      <a:lt2>
        <a:srgbClr val="FFFEFE"/>
      </a:lt2>
      <a:accent1>
        <a:srgbClr val="EFAC22"/>
      </a:accent1>
      <a:accent2>
        <a:srgbClr val="968C7F"/>
      </a:accent2>
      <a:accent3>
        <a:srgbClr val="38A7C3"/>
      </a:accent3>
      <a:accent4>
        <a:srgbClr val="84BE41"/>
      </a:accent4>
      <a:accent5>
        <a:srgbClr val="D8213A"/>
      </a:accent5>
      <a:accent6>
        <a:srgbClr val="812A76"/>
      </a:accent6>
      <a:hlink>
        <a:srgbClr val="00519E"/>
      </a:hlink>
      <a:folHlink>
        <a:srgbClr val="968C7F"/>
      </a:folHlink>
    </a:clrScheme>
    <a:fontScheme name="Office classico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AGINE INTERNE">
  <a:themeElements>
    <a:clrScheme name="Fondazione di modena - palette">
      <a:dk1>
        <a:srgbClr val="343433"/>
      </a:dk1>
      <a:lt1>
        <a:srgbClr val="FFFFFF"/>
      </a:lt1>
      <a:dk2>
        <a:srgbClr val="004F92"/>
      </a:dk2>
      <a:lt2>
        <a:srgbClr val="FFFEFE"/>
      </a:lt2>
      <a:accent1>
        <a:srgbClr val="E5A13C"/>
      </a:accent1>
      <a:accent2>
        <a:srgbClr val="968C7F"/>
      </a:accent2>
      <a:accent3>
        <a:srgbClr val="38A7C3"/>
      </a:accent3>
      <a:accent4>
        <a:srgbClr val="84BE41"/>
      </a:accent4>
      <a:accent5>
        <a:srgbClr val="D8213A"/>
      </a:accent5>
      <a:accent6>
        <a:srgbClr val="812A76"/>
      </a:accent6>
      <a:hlink>
        <a:srgbClr val="014E91"/>
      </a:hlink>
      <a:folHlink>
        <a:srgbClr val="968C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05E7C92D66946AADAB4233D432397" ma:contentTypeVersion="12" ma:contentTypeDescription="Create a new document." ma:contentTypeScope="" ma:versionID="e77e48c00fd8a08aaa611e3ae83ca6e2">
  <xsd:schema xmlns:xsd="http://www.w3.org/2001/XMLSchema" xmlns:xs="http://www.w3.org/2001/XMLSchema" xmlns:p="http://schemas.microsoft.com/office/2006/metadata/properties" xmlns:ns2="09feccde-4fd5-469b-817b-c159565121e7" xmlns:ns3="b8d91066-147f-477d-af15-fca2ab06af16" targetNamespace="http://schemas.microsoft.com/office/2006/metadata/properties" ma:root="true" ma:fieldsID="2c43acd6da60096b78d5db51d0920436" ns2:_="" ns3:_="">
    <xsd:import namespace="09feccde-4fd5-469b-817b-c159565121e7"/>
    <xsd:import namespace="b8d91066-147f-477d-af15-fca2ab06af1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feccde-4fd5-469b-817b-c159565121e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d91066-147f-477d-af15-fca2ab06a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14B709-7655-4BFB-AAF9-4314033D4A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feccde-4fd5-469b-817b-c159565121e7"/>
    <ds:schemaRef ds:uri="b8d91066-147f-477d-af15-fca2ab06a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B49584-5AC7-4F2B-85A4-2EAB6E1BD584}">
  <ds:schemaRefs>
    <ds:schemaRef ds:uri="09feccde-4fd5-469b-817b-c159565121e7"/>
    <ds:schemaRef ds:uri="http://schemas.microsoft.com/office/2006/metadata/properties"/>
    <ds:schemaRef ds:uri="b8d91066-147f-477d-af15-fca2ab06af16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2E272BE-2BA9-458B-86F0-24A0457BE1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6441</TotalTime>
  <Words>280</Words>
  <Application>Microsoft Macintosh PowerPoint</Application>
  <PresentationFormat>Presentazione su schermo (16:9)</PresentationFormat>
  <Paragraphs>54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COVER</vt:lpstr>
      <vt:lpstr>PAGINE INTERNE</vt:lpstr>
      <vt:lpstr>Elenco progetti deliberati terzo trimestre: 01.07.2022 - 30.09.2022</vt:lpstr>
      <vt:lpstr>Elenco progetti deliberati terzo trimestre: 01.07.2022 - 30.09.2022</vt:lpstr>
      <vt:lpstr>Elenco progetti deliberati terzo trimestre: 01.07.2022 - 30.09.2022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employee</dc:creator>
  <cp:lastModifiedBy>desire cimino</cp:lastModifiedBy>
  <cp:revision>620</cp:revision>
  <cp:lastPrinted>2020-02-18T08:26:59Z</cp:lastPrinted>
  <dcterms:created xsi:type="dcterms:W3CDTF">2019-07-02T13:36:47Z</dcterms:created>
  <dcterms:modified xsi:type="dcterms:W3CDTF">2022-11-09T11:43:13Z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0x01010079405E7C92D66946AADAB4233D432397</vt:lpwstr>
  </property>
</Properties>
</file>